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1" r:id="rId13"/>
    <p:sldId id="269" r:id="rId14"/>
    <p:sldId id="270" r:id="rId15"/>
    <p:sldId id="262" r:id="rId16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19"/>
    <p:restoredTop sz="96327"/>
  </p:normalViewPr>
  <p:slideViewPr>
    <p:cSldViewPr snapToGrid="0" snapToObjects="1">
      <p:cViewPr varScale="1">
        <p:scale>
          <a:sx n="118" d="100"/>
          <a:sy n="118" d="100"/>
        </p:scale>
        <p:origin x="224" y="4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650A4-98D0-704C-9EEC-737FED210F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87A883-4B0A-8F49-97D2-6E6A9E9AC4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5061EA-7A6A-2E4C-BBD5-F579F495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EF2BFE-F09E-FF40-894A-DA7DA7330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B919BF-5D8F-2D46-9FFE-68E0C6D49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087628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173EB-4C67-EC4F-BE35-88CD9B824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6169E0-BB81-8546-815D-1990975AA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BB9DD1-88C9-374F-8A6A-AA239A958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645CD-02BF-4C4D-A5A0-5F2EE6F48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A51B65-5153-9A46-8CA6-A54F6F64B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8822456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036E612-67D7-B548-A3C4-39DC98D9BE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FB12A4-F2FC-3A49-9978-715B057D6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74E588-89CE-4044-A2DD-2F26FF866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119E9F-2177-A148-A2D1-449A854C8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8503E-5F86-264F-BF95-CA5BDF8C8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83418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DCD2C-4F9F-4B4F-B162-7C090286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43F1F9-531E-F447-AC75-01CB1276A1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FB8CFE-3485-9441-A9C4-3FF8619A1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D69E9-EE66-8442-8EDA-015EA65B4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AB1EBB-1B5B-AA43-8064-F685C5231A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62654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02AA1-8C8A-EB4C-B22C-6A0ADF202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2A94B7-40E8-3D46-BFB1-1D957B8F4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4274A-9F9C-CC47-9D5A-953E03647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108DD7-FCC7-3C41-B54E-1458837D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103050-E928-004A-87E0-9253F77D3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091703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91B86-D2B7-484D-B498-93B783A54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EB876-B2B9-6145-B062-FB07303BA8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D1F9C5-74F7-344C-B678-388269D707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F4EA37-F6FA-BB4B-952E-F5496D9AA5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A323CC-FF1B-4D47-9B57-00C017F718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F14709-D60D-B548-8B85-70125EDE6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40389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B1C3-DF0C-1744-AC5C-628C4CBFA5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A7441B-34DB-0B4D-9531-1912B1C114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049E5F-1AE1-3D40-A821-BDFF554986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06CBF31-03C5-554E-A893-3CFCE228AB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117865-A694-7440-9DB9-15E4FF825D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AAE66B8-A792-614B-9D32-C80087AE7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A612C4-CCFE-574C-BBCD-AA03C9E82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89BD7E-6F1A-5848-8962-D0BF507BA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1475058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52087-99B8-0A4E-8D30-0BA5AFEDB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2BF7E9-0D49-1C4F-923E-D5E02A1E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887E7-DE42-714C-B88B-416EADE95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1E5B5E-5B0E-A24C-AB68-AF4820A5C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640286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8DA9C94-9C48-994D-9283-A8959A4FA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B4FBAA-36C7-5D41-88E9-87039FCD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7BF9FC-BF4F-7149-BD90-C90972F12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325022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018E8-555A-8B41-B84B-078470CA5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DCD515-34B0-0844-A0CF-A57A25411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CE95A3-1971-1743-852F-C96B1EECF0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AED5F4-1745-3648-97D2-E0FCE372D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5E9012-5593-6647-BF26-D5E668430F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1D0616-64D9-CE4C-8EFA-09F6041D6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6850459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A4C1C-A184-8145-8A25-A8CD1AC57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B73DBE-9F7C-7346-90EC-97CDEEE1E67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63CEB-5A9C-A247-A9F3-67F67C9906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41A4B0-228B-D342-8981-50A062D6D5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6107CA-A964-0A47-9115-1887687B5F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719CF4-943E-3A48-A7E5-25CC85739B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9511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68EC5B-4E01-9E46-9E4E-66AE8DCFBC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C2C526-D6E4-FE40-A463-1F66EC0F1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22517D-B63A-2841-B75A-E773E7B763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0F6E2-67AB-E048-91CC-314934E48EB5}" type="datetimeFigureOut">
              <a:rPr lang="en-MX" smtClean="0"/>
              <a:t>19/10/20</a:t>
            </a:fld>
            <a:endParaRPr lang="en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FAAE88-5804-7742-8483-B6051BB6F1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7770CA-4EB5-3E4F-A707-A8934B5039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69227A-2C2F-FB4C-A132-04DD9E3FC5D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26339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A3331-B770-D64B-8BCD-58C2EAFCA7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2353" y="868362"/>
            <a:ext cx="4999892" cy="2387600"/>
          </a:xfrm>
        </p:spPr>
        <p:txBody>
          <a:bodyPr/>
          <a:lstStyle/>
          <a:p>
            <a:r>
              <a:rPr lang="en-MX" dirty="0"/>
              <a:t>Understanding The Trends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7850BCC-6577-AA46-8062-8BA4F4F2F3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2354" y="3676180"/>
            <a:ext cx="4910544" cy="525119"/>
          </a:xfrm>
        </p:spPr>
        <p:txBody>
          <a:bodyPr>
            <a:normAutofit/>
          </a:bodyPr>
          <a:lstStyle/>
          <a:p>
            <a:r>
              <a:rPr lang="en-MX" sz="2800" dirty="0"/>
              <a:t>US Presidential Elections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D2A33F0-0E1B-0043-B2CC-9A337991C817}"/>
              </a:ext>
            </a:extLst>
          </p:cNvPr>
          <p:cNvCxnSpPr/>
          <p:nvPr/>
        </p:nvCxnSpPr>
        <p:spPr>
          <a:xfrm>
            <a:off x="926758" y="3416643"/>
            <a:ext cx="464614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54CE182E-9A78-194F-BC96-871DAF718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16643"/>
            <a:ext cx="5869550" cy="3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8205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/>
              <a:t>For df1 columns were renamed with lower case to load them into </a:t>
            </a:r>
            <a:r>
              <a:rPr lang="en-US" sz="2400" dirty="0" err="1"/>
              <a:t>Postgress</a:t>
            </a:r>
            <a:endParaRPr lang="en-MX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96615-5443-CC40-8DA7-53B5422B2D50}"/>
              </a:ext>
            </a:extLst>
          </p:cNvPr>
          <p:cNvSpPr txBox="1">
            <a:spLocks/>
          </p:cNvSpPr>
          <p:nvPr/>
        </p:nvSpPr>
        <p:spPr>
          <a:xfrm>
            <a:off x="287546" y="994429"/>
            <a:ext cx="7245548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1</a:t>
            </a:r>
            <a:endParaRPr lang="en-MX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ACE66-BAE7-FF48-8899-36985D9E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61" y="1328057"/>
            <a:ext cx="5953421" cy="51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228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/>
              <a:t>For df1 and df2 columns were renamed with lower case to load them into </a:t>
            </a:r>
            <a:r>
              <a:rPr lang="en-US" sz="2400" dirty="0" err="1"/>
              <a:t>Postgress</a:t>
            </a:r>
            <a:endParaRPr lang="en-MX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96615-5443-CC40-8DA7-53B5422B2D50}"/>
              </a:ext>
            </a:extLst>
          </p:cNvPr>
          <p:cNvSpPr txBox="1">
            <a:spLocks/>
          </p:cNvSpPr>
          <p:nvPr/>
        </p:nvSpPr>
        <p:spPr>
          <a:xfrm>
            <a:off x="287546" y="994429"/>
            <a:ext cx="7245548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1</a:t>
            </a:r>
            <a:endParaRPr lang="en-MX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8ACE66-BAE7-FF48-8899-36985D9EB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572" y="1328057"/>
            <a:ext cx="4150625" cy="356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6F40040-EFE0-5542-929E-819F2B1EB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46" y="5266671"/>
            <a:ext cx="6386552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562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CEBCA75-11C3-3A4F-B0AE-552ABBD98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537" y="1371599"/>
            <a:ext cx="7209227" cy="3276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/>
              <a:t>Connect to </a:t>
            </a:r>
            <a:r>
              <a:rPr lang="en-US" sz="2400" dirty="0" err="1"/>
              <a:t>Postgress</a:t>
            </a:r>
            <a:endParaRPr lang="en-US" sz="2400" dirty="0"/>
          </a:p>
          <a:p>
            <a:r>
              <a:rPr lang="en-US" sz="2400" dirty="0"/>
              <a:t>Append the data into database</a:t>
            </a:r>
            <a:endParaRPr lang="en-MX" sz="2400" dirty="0"/>
          </a:p>
        </p:txBody>
      </p:sp>
    </p:spTree>
    <p:extLst>
      <p:ext uri="{BB962C8B-B14F-4D97-AF65-F5344CB8AC3E}">
        <p14:creationId xmlns:p14="http://schemas.microsoft.com/office/powerpoint/2010/main" val="98971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/>
              <a:t>Query the database to make sure the information was loaded</a:t>
            </a:r>
            <a:endParaRPr lang="en-MX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77FC49-4E8D-104D-97C2-79C144316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851" y="966156"/>
            <a:ext cx="6382749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6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Load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 err="1"/>
              <a:t>Postgess</a:t>
            </a:r>
            <a:r>
              <a:rPr lang="en-US" sz="2400" dirty="0"/>
              <a:t> table schemas</a:t>
            </a:r>
            <a:endParaRPr lang="en-MX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18E5BF-C91E-EC42-81A3-30BDE8C5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50" y="1351309"/>
            <a:ext cx="4965700" cy="389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103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12574"/>
            <a:ext cx="11066255" cy="4037635"/>
          </a:xfrm>
        </p:spPr>
        <p:txBody>
          <a:bodyPr>
            <a:normAutofit/>
          </a:bodyPr>
          <a:lstStyle/>
          <a:p>
            <a:pPr lvl="1" algn="just"/>
            <a:r>
              <a:rPr lang="en-US" sz="3200" dirty="0"/>
              <a:t>The time-consuming part of the project is the data cleaning and </a:t>
            </a:r>
            <a:r>
              <a:rPr lang="en-US" sz="3200" dirty="0" err="1"/>
              <a:t>dataframe</a:t>
            </a:r>
            <a:r>
              <a:rPr lang="en-US" sz="3200" dirty="0"/>
              <a:t> formatting so both datasets look alike.</a:t>
            </a:r>
          </a:p>
          <a:p>
            <a:pPr lvl="1" algn="just"/>
            <a:r>
              <a:rPr lang="en-US" sz="3200" dirty="0"/>
              <a:t>Afterwards the data loading is not that complicated.</a:t>
            </a:r>
            <a:endParaRPr lang="en-MX" sz="2800" dirty="0"/>
          </a:p>
        </p:txBody>
      </p:sp>
    </p:spTree>
    <p:extLst>
      <p:ext uri="{BB962C8B-B14F-4D97-AF65-F5344CB8AC3E}">
        <p14:creationId xmlns:p14="http://schemas.microsoft.com/office/powerpoint/2010/main" val="232716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20C8D-20C1-F446-BF6A-B0C514684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07537"/>
          </a:xfrm>
        </p:spPr>
        <p:txBody>
          <a:bodyPr/>
          <a:lstStyle/>
          <a:p>
            <a:r>
              <a:rPr lang="en-MX" dirty="0"/>
              <a:t>Team Menmbers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40736-A179-1B4A-BC09-D5BF3E4A70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2239"/>
            <a:ext cx="10515600" cy="1357190"/>
          </a:xfrm>
        </p:spPr>
        <p:txBody>
          <a:bodyPr>
            <a:normAutofit fontScale="70000" lnSpcReduction="20000"/>
          </a:bodyPr>
          <a:lstStyle/>
          <a:p>
            <a:r>
              <a:rPr lang="en-MX" dirty="0"/>
              <a:t>Luis Goldaracena</a:t>
            </a:r>
          </a:p>
          <a:p>
            <a:r>
              <a:rPr lang="en-MX" dirty="0"/>
              <a:t>Leonardo Alvarado</a:t>
            </a:r>
          </a:p>
          <a:p>
            <a:r>
              <a:rPr lang="en-MX" dirty="0"/>
              <a:t>Jordan Villalobos</a:t>
            </a:r>
          </a:p>
          <a:p>
            <a:r>
              <a:rPr lang="en-MX" dirty="0"/>
              <a:t>Salvador Amador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7DA7401-68A2-5F4F-83C5-F0B1CA21D51C}"/>
              </a:ext>
            </a:extLst>
          </p:cNvPr>
          <p:cNvSpPr txBox="1">
            <a:spLocks/>
          </p:cNvSpPr>
          <p:nvPr/>
        </p:nvSpPr>
        <p:spPr>
          <a:xfrm>
            <a:off x="838200" y="2942863"/>
            <a:ext cx="10515600" cy="7075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X" dirty="0"/>
              <a:t>Dataset Information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D72E415-3F81-9B4B-BB53-6D9F24766E7B}"/>
              </a:ext>
            </a:extLst>
          </p:cNvPr>
          <p:cNvSpPr txBox="1">
            <a:spLocks/>
          </p:cNvSpPr>
          <p:nvPr/>
        </p:nvSpPr>
        <p:spPr>
          <a:xfrm>
            <a:off x="838200" y="3699977"/>
            <a:ext cx="6019800" cy="135719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From: https://</a:t>
            </a:r>
            <a:r>
              <a:rPr lang="en-US" dirty="0" err="1"/>
              <a:t>www.kaggle.com</a:t>
            </a:r>
            <a:r>
              <a:rPr lang="en-US" dirty="0"/>
              <a:t>/ </a:t>
            </a:r>
            <a:endParaRPr lang="en-US" dirty="0">
              <a:effectLst/>
            </a:endParaRPr>
          </a:p>
          <a:p>
            <a:pPr lvl="1"/>
            <a:r>
              <a:rPr lang="en-US" dirty="0"/>
              <a:t>Dataset: US Elections Dataset</a:t>
            </a:r>
          </a:p>
          <a:p>
            <a:pPr lvl="2"/>
            <a:r>
              <a:rPr lang="en-US" dirty="0"/>
              <a:t>Dataset of Historic US Election Results</a:t>
            </a:r>
            <a:br>
              <a:rPr lang="en-US" dirty="0"/>
            </a:br>
            <a:endParaRPr lang="en-US" dirty="0">
              <a:effectLst/>
            </a:endParaRPr>
          </a:p>
          <a:p>
            <a:endParaRPr lang="en-MX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8C07C7-8C1C-BE4D-A1FF-501CF82677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62" r="15714"/>
          <a:stretch/>
        </p:blipFill>
        <p:spPr>
          <a:xfrm>
            <a:off x="7455884" y="1622631"/>
            <a:ext cx="4306319" cy="33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032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4836-997C-AD48-871B-F7F49FBE9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449" y="4167110"/>
            <a:ext cx="10901471" cy="1350712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 dirty="0"/>
              <a:t>Extract-Transform-Load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F906F7-CF57-1141-8254-30DBF6DB4B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91" r="-1" b="1923"/>
          <a:stretch/>
        </p:blipFill>
        <p:spPr>
          <a:xfrm>
            <a:off x="2880360" y="815159"/>
            <a:ext cx="6431280" cy="29754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82444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Extract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MX" sz="2400" dirty="0"/>
              <a:t>We obtained two datsets containg the information of the Presidential Elections from 2012 and 2016: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2012_US_elect_county.csv</a:t>
            </a:r>
          </a:p>
          <a:p>
            <a:pPr lvl="1"/>
            <a:r>
              <a:rPr lang="en-US" sz="1800" dirty="0"/>
              <a:t>2016-president.csv</a:t>
            </a:r>
          </a:p>
          <a:p>
            <a:endParaRPr lang="en-MX" sz="2400" dirty="0"/>
          </a:p>
          <a:p>
            <a:r>
              <a:rPr lang="en-MX" sz="2400" dirty="0"/>
              <a:t>We extract the dataset into a dataframe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745CE8-6F20-6E46-B5F1-6882BEF53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8" y="1431003"/>
            <a:ext cx="2215884" cy="216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52F16-0E02-1C4D-BADB-1AB52A6D8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94" y="4203211"/>
            <a:ext cx="7200000" cy="24967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96615-5443-CC40-8DA7-53B5422B2D50}"/>
              </a:ext>
            </a:extLst>
          </p:cNvPr>
          <p:cNvSpPr txBox="1">
            <a:spLocks/>
          </p:cNvSpPr>
          <p:nvPr/>
        </p:nvSpPr>
        <p:spPr>
          <a:xfrm>
            <a:off x="287546" y="994429"/>
            <a:ext cx="7245548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1 = 2012_US_elect_county.csv </a:t>
            </a:r>
            <a:endParaRPr lang="en-MX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B522A5-70BA-A049-AC1B-945F64B96697}"/>
              </a:ext>
            </a:extLst>
          </p:cNvPr>
          <p:cNvSpPr txBox="1">
            <a:spLocks/>
          </p:cNvSpPr>
          <p:nvPr/>
        </p:nvSpPr>
        <p:spPr>
          <a:xfrm>
            <a:off x="287545" y="3728788"/>
            <a:ext cx="7200000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2 = 2016-president.csv</a:t>
            </a:r>
          </a:p>
          <a:p>
            <a:pPr marL="0" indent="0">
              <a:buNone/>
            </a:pPr>
            <a:endParaRPr lang="en-MX" sz="2400" dirty="0"/>
          </a:p>
        </p:txBody>
      </p:sp>
    </p:spTree>
    <p:extLst>
      <p:ext uri="{BB962C8B-B14F-4D97-AF65-F5344CB8AC3E}">
        <p14:creationId xmlns:p14="http://schemas.microsoft.com/office/powerpoint/2010/main" val="1936090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/>
              <a:t>From each </a:t>
            </a:r>
            <a:r>
              <a:rPr lang="en-US" sz="2400" dirty="0" err="1"/>
              <a:t>dataframe</a:t>
            </a:r>
            <a:r>
              <a:rPr lang="en-US" sz="2400" dirty="0"/>
              <a:t>, we selected only the columns with the information needed.</a:t>
            </a:r>
          </a:p>
          <a:p>
            <a:r>
              <a:rPr lang="en-US" sz="2400" dirty="0"/>
              <a:t>In df1 we did a drop duplicates.</a:t>
            </a:r>
            <a:endParaRPr lang="en-MX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96615-5443-CC40-8DA7-53B5422B2D50}"/>
              </a:ext>
            </a:extLst>
          </p:cNvPr>
          <p:cNvSpPr txBox="1">
            <a:spLocks/>
          </p:cNvSpPr>
          <p:nvPr/>
        </p:nvSpPr>
        <p:spPr>
          <a:xfrm>
            <a:off x="287546" y="994429"/>
            <a:ext cx="7245548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1 = 2012_US_elect_county.csv </a:t>
            </a:r>
            <a:endParaRPr lang="en-MX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B522A5-70BA-A049-AC1B-945F64B96697}"/>
              </a:ext>
            </a:extLst>
          </p:cNvPr>
          <p:cNvSpPr txBox="1">
            <a:spLocks/>
          </p:cNvSpPr>
          <p:nvPr/>
        </p:nvSpPr>
        <p:spPr>
          <a:xfrm>
            <a:off x="287545" y="3728788"/>
            <a:ext cx="7200000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2 = 2016-president.csv</a:t>
            </a:r>
          </a:p>
          <a:p>
            <a:pPr marL="0" indent="0">
              <a:buNone/>
            </a:pPr>
            <a:endParaRPr lang="en-MX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5A44722-44F4-E14E-BD8B-A642B886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0" y="1440579"/>
            <a:ext cx="3501467" cy="2124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6D565D-357C-2240-A977-A4BB0EE708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80" y="4366792"/>
            <a:ext cx="3136900" cy="153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068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/>
              <a:t>In </a:t>
            </a:r>
            <a:r>
              <a:rPr lang="en-US" sz="2400" dirty="0" err="1"/>
              <a:t>dataframe</a:t>
            </a:r>
            <a:r>
              <a:rPr lang="en-US" sz="2400" dirty="0"/>
              <a:t> 2 we separated the data of votes in two columns to resemble df1.</a:t>
            </a:r>
          </a:p>
          <a:p>
            <a:r>
              <a:rPr lang="en-US" sz="2400" dirty="0"/>
              <a:t>Df1 </a:t>
            </a:r>
            <a:r>
              <a:rPr lang="en-US" sz="2400" dirty="0" err="1"/>
              <a:t>colums</a:t>
            </a:r>
            <a:r>
              <a:rPr lang="en-US" sz="2400" dirty="0"/>
              <a:t> were renamed</a:t>
            </a:r>
            <a:endParaRPr lang="en-MX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96615-5443-CC40-8DA7-53B5422B2D50}"/>
              </a:ext>
            </a:extLst>
          </p:cNvPr>
          <p:cNvSpPr txBox="1">
            <a:spLocks/>
          </p:cNvSpPr>
          <p:nvPr/>
        </p:nvSpPr>
        <p:spPr>
          <a:xfrm>
            <a:off x="287546" y="994429"/>
            <a:ext cx="7245548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2</a:t>
            </a:r>
            <a:endParaRPr lang="en-MX" sz="2400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BB522A5-70BA-A049-AC1B-945F64B96697}"/>
              </a:ext>
            </a:extLst>
          </p:cNvPr>
          <p:cNvSpPr txBox="1">
            <a:spLocks/>
          </p:cNvSpPr>
          <p:nvPr/>
        </p:nvSpPr>
        <p:spPr>
          <a:xfrm>
            <a:off x="287545" y="3728788"/>
            <a:ext cx="7200000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1</a:t>
            </a:r>
          </a:p>
          <a:p>
            <a:pPr marL="0" indent="0">
              <a:buNone/>
            </a:pPr>
            <a:endParaRPr lang="en-MX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BD2738-098A-9E49-A28B-990AAEBEE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080" y="1412999"/>
            <a:ext cx="2398413" cy="2016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8F0E191-16FA-F945-845B-923C1316B6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061" y="4174938"/>
            <a:ext cx="3593682" cy="24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38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/>
              <a:t>df2 was group by state and counted the votes for each political party.</a:t>
            </a:r>
            <a:endParaRPr lang="en-MX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96615-5443-CC40-8DA7-53B5422B2D50}"/>
              </a:ext>
            </a:extLst>
          </p:cNvPr>
          <p:cNvSpPr txBox="1">
            <a:spLocks/>
          </p:cNvSpPr>
          <p:nvPr/>
        </p:nvSpPr>
        <p:spPr>
          <a:xfrm>
            <a:off x="287546" y="994429"/>
            <a:ext cx="7245548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2</a:t>
            </a:r>
            <a:endParaRPr lang="en-MX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97C456-5B3E-2B47-BF38-A74865DED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281" y="1468852"/>
            <a:ext cx="4069408" cy="47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8833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/>
              <a:t>For df1 were only selected the rows where FIPS = 0, which corresponds the summary</a:t>
            </a:r>
            <a:endParaRPr lang="en-MX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96615-5443-CC40-8DA7-53B5422B2D50}"/>
              </a:ext>
            </a:extLst>
          </p:cNvPr>
          <p:cNvSpPr txBox="1">
            <a:spLocks/>
          </p:cNvSpPr>
          <p:nvPr/>
        </p:nvSpPr>
        <p:spPr>
          <a:xfrm>
            <a:off x="287546" y="994429"/>
            <a:ext cx="7245548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1</a:t>
            </a:r>
            <a:endParaRPr lang="en-MX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E0BC8A-C479-B249-AC30-AAE98C09E2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965" y="1468852"/>
            <a:ext cx="4447569" cy="48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745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406A9-14B8-3646-B1DF-39DB9564E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089"/>
            <a:ext cx="10515600" cy="808067"/>
          </a:xfrm>
        </p:spPr>
        <p:txBody>
          <a:bodyPr/>
          <a:lstStyle/>
          <a:p>
            <a:r>
              <a:rPr lang="en-MX" dirty="0"/>
              <a:t>Transform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0A3187-DAD3-664D-B30E-8EAF00968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6305" y="1607790"/>
            <a:ext cx="4138150" cy="364241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MX" sz="3000" u="sng" dirty="0"/>
              <a:t>Datasets</a:t>
            </a:r>
          </a:p>
          <a:p>
            <a:endParaRPr lang="en-MX" sz="2400" dirty="0"/>
          </a:p>
          <a:p>
            <a:r>
              <a:rPr lang="en-US" sz="2400" dirty="0"/>
              <a:t>For df1 columns were renamed and selected only the ones that we need to make equal as df2.</a:t>
            </a:r>
            <a:endParaRPr lang="en-MX" sz="24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8896615-5443-CC40-8DA7-53B5422B2D50}"/>
              </a:ext>
            </a:extLst>
          </p:cNvPr>
          <p:cNvSpPr txBox="1">
            <a:spLocks/>
          </p:cNvSpPr>
          <p:nvPr/>
        </p:nvSpPr>
        <p:spPr>
          <a:xfrm>
            <a:off x="287546" y="994429"/>
            <a:ext cx="7245548" cy="44615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err="1"/>
              <a:t>Dataframe</a:t>
            </a:r>
            <a:r>
              <a:rPr lang="en-US" sz="2400" dirty="0"/>
              <a:t> 1</a:t>
            </a:r>
            <a:endParaRPr lang="en-MX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827634-8D6F-DF41-81E0-E90D55A648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17" y="1468852"/>
            <a:ext cx="3880803" cy="49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0727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317</Words>
  <Application>Microsoft Macintosh PowerPoint</Application>
  <PresentationFormat>Widescreen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Understanding The Trends</vt:lpstr>
      <vt:lpstr>Team Menmbers</vt:lpstr>
      <vt:lpstr>Extract-Transform-Load</vt:lpstr>
      <vt:lpstr>Extract</vt:lpstr>
      <vt:lpstr>Transform</vt:lpstr>
      <vt:lpstr>Transform</vt:lpstr>
      <vt:lpstr>Transform</vt:lpstr>
      <vt:lpstr>Transform</vt:lpstr>
      <vt:lpstr>Transform</vt:lpstr>
      <vt:lpstr>Transform</vt:lpstr>
      <vt:lpstr>Transform</vt:lpstr>
      <vt:lpstr>Load</vt:lpstr>
      <vt:lpstr>Load</vt:lpstr>
      <vt:lpstr>Load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Understanding The Trends</dc:title>
  <dc:creator>Francisco Salvador Amador Cortes</dc:creator>
  <cp:lastModifiedBy>Francisco Salvador Amador Cortes</cp:lastModifiedBy>
  <cp:revision>9</cp:revision>
  <dcterms:created xsi:type="dcterms:W3CDTF">2020-10-18T15:38:23Z</dcterms:created>
  <dcterms:modified xsi:type="dcterms:W3CDTF">2020-10-20T00:10:06Z</dcterms:modified>
</cp:coreProperties>
</file>